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6" r:id="rId2"/>
    <p:sldId id="303" r:id="rId3"/>
    <p:sldId id="404" r:id="rId4"/>
    <p:sldId id="405" r:id="rId5"/>
    <p:sldId id="283" r:id="rId6"/>
    <p:sldId id="403" r:id="rId7"/>
    <p:sldId id="338" r:id="rId8"/>
    <p:sldId id="339" r:id="rId9"/>
    <p:sldId id="340" r:id="rId10"/>
    <p:sldId id="395" r:id="rId11"/>
    <p:sldId id="396" r:id="rId12"/>
    <p:sldId id="289" r:id="rId13"/>
    <p:sldId id="258" r:id="rId14"/>
    <p:sldId id="296" r:id="rId15"/>
    <p:sldId id="297" r:id="rId16"/>
    <p:sldId id="316" r:id="rId17"/>
    <p:sldId id="315" r:id="rId18"/>
    <p:sldId id="298" r:id="rId19"/>
    <p:sldId id="299" r:id="rId20"/>
    <p:sldId id="294" r:id="rId21"/>
    <p:sldId id="287" r:id="rId22"/>
    <p:sldId id="398" r:id="rId23"/>
    <p:sldId id="265" r:id="rId24"/>
    <p:sldId id="305" r:id="rId25"/>
    <p:sldId id="307" r:id="rId26"/>
    <p:sldId id="308" r:id="rId27"/>
    <p:sldId id="310" r:id="rId28"/>
    <p:sldId id="311" r:id="rId29"/>
    <p:sldId id="314" r:id="rId30"/>
    <p:sldId id="317" r:id="rId31"/>
    <p:sldId id="318" r:id="rId32"/>
    <p:sldId id="319" r:id="rId33"/>
    <p:sldId id="320" r:id="rId34"/>
    <p:sldId id="321" r:id="rId35"/>
    <p:sldId id="322" r:id="rId36"/>
    <p:sldId id="399" r:id="rId37"/>
    <p:sldId id="325" r:id="rId38"/>
    <p:sldId id="326" r:id="rId39"/>
    <p:sldId id="327" r:id="rId40"/>
    <p:sldId id="329" r:id="rId41"/>
    <p:sldId id="330" r:id="rId42"/>
    <p:sldId id="331" r:id="rId43"/>
    <p:sldId id="376" r:id="rId44"/>
    <p:sldId id="377" r:id="rId45"/>
    <p:sldId id="333" r:id="rId46"/>
    <p:sldId id="334" r:id="rId47"/>
    <p:sldId id="335" r:id="rId48"/>
    <p:sldId id="378" r:id="rId49"/>
    <p:sldId id="401" r:id="rId50"/>
    <p:sldId id="402" r:id="rId51"/>
    <p:sldId id="336" r:id="rId52"/>
    <p:sldId id="332" r:id="rId53"/>
    <p:sldId id="324" r:id="rId54"/>
    <p:sldId id="323" r:id="rId55"/>
    <p:sldId id="380" r:id="rId56"/>
    <p:sldId id="390" r:id="rId57"/>
    <p:sldId id="391" r:id="rId58"/>
    <p:sldId id="392" r:id="rId59"/>
    <p:sldId id="393" r:id="rId60"/>
    <p:sldId id="394" r:id="rId61"/>
    <p:sldId id="381" r:id="rId62"/>
    <p:sldId id="341" r:id="rId63"/>
    <p:sldId id="342" r:id="rId64"/>
    <p:sldId id="343" r:id="rId65"/>
    <p:sldId id="382" r:id="rId66"/>
    <p:sldId id="344" r:id="rId67"/>
    <p:sldId id="345" r:id="rId68"/>
    <p:sldId id="348" r:id="rId69"/>
    <p:sldId id="349" r:id="rId70"/>
    <p:sldId id="350" r:id="rId71"/>
    <p:sldId id="351" r:id="rId72"/>
    <p:sldId id="352" r:id="rId73"/>
    <p:sldId id="383" r:id="rId74"/>
    <p:sldId id="384" r:id="rId75"/>
    <p:sldId id="385" r:id="rId76"/>
    <p:sldId id="353" r:id="rId77"/>
    <p:sldId id="354" r:id="rId78"/>
    <p:sldId id="355" r:id="rId79"/>
    <p:sldId id="386" r:id="rId80"/>
    <p:sldId id="387" r:id="rId81"/>
    <p:sldId id="356" r:id="rId82"/>
    <p:sldId id="357" r:id="rId83"/>
    <p:sldId id="358" r:id="rId84"/>
    <p:sldId id="359" r:id="rId85"/>
    <p:sldId id="388" r:id="rId86"/>
    <p:sldId id="361" r:id="rId87"/>
    <p:sldId id="363" r:id="rId88"/>
    <p:sldId id="364" r:id="rId89"/>
    <p:sldId id="400" r:id="rId90"/>
    <p:sldId id="365" r:id="rId91"/>
    <p:sldId id="366" r:id="rId92"/>
    <p:sldId id="367" r:id="rId93"/>
    <p:sldId id="368" r:id="rId94"/>
    <p:sldId id="389" r:id="rId95"/>
    <p:sldId id="369" r:id="rId96"/>
    <p:sldId id="370" r:id="rId97"/>
    <p:sldId id="371" r:id="rId98"/>
    <p:sldId id="372" r:id="rId99"/>
    <p:sldId id="373" r:id="rId100"/>
    <p:sldId id="271" r:id="rId101"/>
    <p:sldId id="272" r:id="rId102"/>
    <p:sldId id="273" r:id="rId103"/>
    <p:sldId id="274" r:id="rId104"/>
    <p:sldId id="290" r:id="rId105"/>
    <p:sldId id="275" r:id="rId106"/>
    <p:sldId id="374" r:id="rId107"/>
    <p:sldId id="375" r:id="rId10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36" autoAdjust="0"/>
  </p:normalViewPr>
  <p:slideViewPr>
    <p:cSldViewPr>
      <p:cViewPr varScale="1">
        <p:scale>
          <a:sx n="67" d="100"/>
          <a:sy n="67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7F937-EDA0-4FD3-B843-406CE2885628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698C9-4001-4BF9-BEE9-9F9464E7D68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698C9-4001-4BF9-BEE9-9F9464E7D685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6095A-7244-4E60-8CAE-CCC6C02C7CF1}" type="datetimeFigureOut">
              <a:rPr lang="pl-PL" smtClean="0"/>
              <a:pPr/>
              <a:t>25.09.2021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15156-7B48-495B-BBA5-274B2C67E99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0166" y="500043"/>
            <a:ext cx="6958034" cy="2500329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>Wojewódzka Konferencja Sprawozdawcza</a:t>
            </a:r>
            <a:br>
              <a:rPr lang="pl-PL" sz="2800" b="1" dirty="0" smtClean="0"/>
            </a:br>
            <a:r>
              <a:rPr lang="pl-PL" sz="2800" b="1" dirty="0" smtClean="0"/>
              <a:t>Związku Kombatantów Rzeczypospolitej Polskiej i Byłych Więźniów Politycznych</a:t>
            </a:r>
            <a:br>
              <a:rPr lang="pl-PL" sz="2800" b="1" dirty="0" smtClean="0"/>
            </a:br>
            <a:r>
              <a:rPr lang="pl-PL" sz="2800" b="1" dirty="0" smtClean="0"/>
              <a:t> w Poznaniu                                                                         28 września 2021 roku      </a:t>
            </a:r>
            <a:endParaRPr lang="pl-PL" sz="28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1026" name="Picture 2" descr="C:\Users\M81\Desktop\LOGOTYPY\LOG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786058"/>
            <a:ext cx="2357454" cy="3739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pic>
        <p:nvPicPr>
          <p:cNvPr id="4" name="Picture 2" descr="C:\Documents and Settings\admin\Pulpit\KOMBATANCI 2018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06625"/>
            <a:ext cx="1285883" cy="1765794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 smtClean="0"/>
              <a:t>		Herb Powiatu Grodziskiego</a:t>
            </a:r>
          </a:p>
          <a:p>
            <a:pPr marL="0" indent="0">
              <a:buNone/>
            </a:pPr>
            <a:endParaRPr lang="pl-PL" sz="36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36911"/>
            <a:ext cx="2808312" cy="36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837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ONI  SIĘ  PRZYCZYNILI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b="1" dirty="0" smtClean="0"/>
              <a:t>           prof. dr hab. Andrzej Stelmach</a:t>
            </a:r>
            <a:br>
              <a:rPr lang="pl-PL" sz="3600" b="1" dirty="0" smtClean="0"/>
            </a:br>
            <a:r>
              <a:rPr lang="pl-PL" b="1" dirty="0" smtClean="0"/>
              <a:t>Dziekan Wydziału Nauk Politycznych</a:t>
            </a:r>
            <a:br>
              <a:rPr lang="pl-PL" b="1" dirty="0" smtClean="0"/>
            </a:br>
            <a:r>
              <a:rPr lang="pl-PL" b="1" dirty="0" smtClean="0"/>
              <a:t>i Dziennikarstwa UAM w Poznaniu   </a:t>
            </a:r>
          </a:p>
          <a:p>
            <a:endParaRPr lang="pl-PL" b="1" dirty="0" smtClean="0"/>
          </a:p>
          <a:p>
            <a:pPr>
              <a:buNone/>
            </a:pPr>
            <a:endParaRPr lang="pl-PL" b="1" dirty="0" smtClean="0"/>
          </a:p>
          <a:p>
            <a:pPr algn="ctr">
              <a:buNone/>
            </a:pPr>
            <a:r>
              <a:rPr lang="pl-PL" sz="4400" b="1" dirty="0" smtClean="0"/>
              <a:t>	</a:t>
            </a:r>
            <a:endParaRPr lang="pl-PL" sz="4400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29000"/>
            <a:ext cx="2088232" cy="3096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ONI  SIĘ  PRZYCZYNILI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3600" b="1" dirty="0" smtClean="0"/>
              <a:t>dr Marian Król </a:t>
            </a:r>
            <a:br>
              <a:rPr lang="pl-PL" sz="3600" b="1" dirty="0" smtClean="0"/>
            </a:br>
            <a:r>
              <a:rPr lang="pl-PL" sz="2000" b="1" dirty="0" smtClean="0"/>
              <a:t>Prezes Wielkopolskiego Zarządu Wojewódzkiego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Związku </a:t>
            </a:r>
            <a:r>
              <a:rPr lang="pl-PL" sz="2000" b="1" dirty="0" smtClean="0"/>
              <a:t>Kombatantów RP</a:t>
            </a:r>
            <a:br>
              <a:rPr lang="pl-PL" sz="2000" b="1" dirty="0" smtClean="0"/>
            </a:br>
            <a:r>
              <a:rPr lang="pl-PL" sz="2000" b="1" dirty="0" smtClean="0"/>
              <a:t> i Byłych Więźniów Politycznych w Poznaniu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17031"/>
            <a:ext cx="2160240" cy="2880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ONI  SIĘ  PRZYCZYNILI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/>
              <a:t> </a:t>
            </a:r>
            <a:r>
              <a:rPr lang="pl-PL" sz="3600" b="1" dirty="0" smtClean="0"/>
              <a:t>             mgr Mirosław </a:t>
            </a:r>
            <a:r>
              <a:rPr lang="pl-PL" sz="3600" b="1" dirty="0" err="1" smtClean="0"/>
              <a:t>Grzędowski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2000" b="1" dirty="0" smtClean="0"/>
              <a:t>I Wiceprezes Wielkopolskiego Zarządu Wojewódzkiego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Związku </a:t>
            </a:r>
            <a:r>
              <a:rPr lang="pl-PL" sz="2000" b="1" dirty="0" smtClean="0"/>
              <a:t>Kombatantów RP</a:t>
            </a:r>
            <a:br>
              <a:rPr lang="pl-PL" sz="2000" b="1" dirty="0" smtClean="0"/>
            </a:br>
            <a:r>
              <a:rPr lang="pl-PL" sz="2000" b="1" dirty="0" smtClean="0"/>
              <a:t>i Byłych Więźniów Politycznych w Poznaniu</a:t>
            </a:r>
            <a:br>
              <a:rPr lang="pl-PL" sz="2000" b="1" dirty="0" smtClean="0"/>
            </a:br>
            <a:endParaRPr lang="pl-PL" sz="2000" b="1" dirty="0" smtClean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56992"/>
            <a:ext cx="216024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ONI  SIĘ  PRZYCZYNILI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sz="3600" b="1" dirty="0" smtClean="0"/>
              <a:t>mgr </a:t>
            </a:r>
            <a:r>
              <a:rPr lang="pl-PL" sz="3600" b="1" dirty="0"/>
              <a:t>E</a:t>
            </a:r>
            <a:r>
              <a:rPr lang="pl-PL" sz="3600" b="1" dirty="0" smtClean="0"/>
              <a:t>lżbieta  Kaźmierska</a:t>
            </a:r>
            <a:r>
              <a:rPr lang="pl-PL" sz="4000" b="1" dirty="0" smtClean="0"/>
              <a:t>    </a:t>
            </a:r>
            <a:br>
              <a:rPr lang="pl-PL" sz="4000" b="1" dirty="0" smtClean="0"/>
            </a:br>
            <a:r>
              <a:rPr lang="pl-PL" sz="2000" b="1" dirty="0" smtClean="0"/>
              <a:t>Autorka m. in. książki pt.” </a:t>
            </a:r>
            <a:r>
              <a:rPr lang="pl-PL" sz="2000" b="1" dirty="0"/>
              <a:t>P</a:t>
            </a:r>
            <a:r>
              <a:rPr lang="pl-PL" sz="2000" b="1" dirty="0" smtClean="0"/>
              <a:t>amięć Wojny”</a:t>
            </a:r>
            <a:br>
              <a:rPr lang="pl-PL" sz="2000" b="1" dirty="0" smtClean="0"/>
            </a:br>
            <a:r>
              <a:rPr lang="pl-PL" b="1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pl-PL" b="1" dirty="0"/>
          </a:p>
        </p:txBody>
      </p:sp>
      <p:pic>
        <p:nvPicPr>
          <p:cNvPr id="4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3" y="214290"/>
            <a:ext cx="1650975" cy="2256416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12082"/>
            <a:ext cx="2520280" cy="3641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ONI  SIĘ  PRZYCZYNILI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sz="3600" b="1" dirty="0"/>
              <a:t>m</a:t>
            </a:r>
            <a:r>
              <a:rPr lang="pl-PL" sz="3600" b="1" dirty="0" smtClean="0"/>
              <a:t>gr Janina </a:t>
            </a:r>
            <a:r>
              <a:rPr lang="pl-PL" sz="3600" b="1" dirty="0" err="1" smtClean="0"/>
              <a:t>Felsmann</a:t>
            </a:r>
            <a:r>
              <a:rPr lang="pl-PL" sz="3600" b="1" dirty="0" smtClean="0"/>
              <a:t> - Pawlik</a:t>
            </a:r>
            <a:endParaRPr lang="pl-PL" sz="3600" dirty="0" smtClean="0"/>
          </a:p>
          <a:p>
            <a:pPr algn="ctr">
              <a:buNone/>
            </a:pPr>
            <a:r>
              <a:rPr lang="pl-PL" sz="2000" b="1" dirty="0" smtClean="0"/>
              <a:t>Członek Wielkopolskiego  Zarządu Wojewódzkiego </a:t>
            </a:r>
            <a:br>
              <a:rPr lang="pl-PL" sz="2000" b="1" dirty="0" smtClean="0"/>
            </a:br>
            <a:r>
              <a:rPr lang="pl-PL" sz="2000" b="1" dirty="0" smtClean="0"/>
              <a:t>Związku Kombatantów i Byłych Więźniów Politycznych w Poznaniu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endParaRPr lang="pl-PL" sz="2800" b="1" dirty="0"/>
          </a:p>
        </p:txBody>
      </p:sp>
      <p:pic>
        <p:nvPicPr>
          <p:cNvPr id="2050" name="Picture 2" descr="C:\Documents and Settings\admin\Pulpit\KOMBATANCI 2018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85729"/>
            <a:ext cx="1285883" cy="1765794"/>
          </a:xfrm>
          <a:prstGeom prst="rect">
            <a:avLst/>
          </a:prstGeom>
          <a:noFill/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40968"/>
            <a:ext cx="2520280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ONI  SIĘ  PRZYCZYNILI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3600" b="1" dirty="0" smtClean="0"/>
              <a:t>  mgr Dominik  Górny</a:t>
            </a:r>
            <a:br>
              <a:rPr lang="pl-PL" sz="3600" b="1" dirty="0" smtClean="0"/>
            </a:br>
            <a:r>
              <a:rPr lang="pl-PL" sz="2000" b="1" dirty="0" smtClean="0"/>
              <a:t>Autor wierszy </a:t>
            </a:r>
            <a:br>
              <a:rPr lang="pl-PL" sz="2000" b="1" dirty="0" smtClean="0"/>
            </a:br>
            <a:r>
              <a:rPr lang="pl-PL" sz="2000" b="1" dirty="0" smtClean="0"/>
              <a:t>m. in. do książki pt. „Pamięć  Wojny”</a:t>
            </a:r>
            <a:br>
              <a:rPr lang="pl-PL" sz="2000" b="1" dirty="0" smtClean="0"/>
            </a:br>
            <a:endParaRPr lang="pl-PL" sz="2000" b="1" dirty="0" smtClean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pic>
        <p:nvPicPr>
          <p:cNvPr id="5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026" y="152400"/>
            <a:ext cx="1617417" cy="2221061"/>
          </a:xfrm>
          <a:prstGeom prst="rect">
            <a:avLst/>
          </a:prstGeom>
          <a:noFill/>
        </p:spPr>
      </p:pic>
      <p:pic>
        <p:nvPicPr>
          <p:cNvPr id="6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426" y="304800"/>
            <a:ext cx="1617417" cy="2221061"/>
          </a:xfrm>
          <a:prstGeom prst="rect">
            <a:avLst/>
          </a:prstGeom>
          <a:noFill/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96952"/>
            <a:ext cx="2555338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ONI SIĘ PRZYCZYNILI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smtClean="0"/>
              <a:t> </a:t>
            </a:r>
            <a:r>
              <a:rPr lang="pl-PL" sz="3600" b="1" dirty="0" smtClean="0"/>
              <a:t>Alicja Krawiec</a:t>
            </a:r>
            <a:br>
              <a:rPr lang="pl-PL" sz="3600" b="1" dirty="0" smtClean="0"/>
            </a:br>
            <a:r>
              <a:rPr lang="pl-PL" sz="2000" b="1" dirty="0" smtClean="0"/>
              <a:t>Autorka </a:t>
            </a:r>
            <a:r>
              <a:rPr lang="pl-PL" sz="2000" b="1" dirty="0"/>
              <a:t>wierszy </a:t>
            </a:r>
            <a:r>
              <a:rPr lang="pl-PL" sz="2000" b="1" dirty="0" smtClean="0"/>
              <a:t>m</a:t>
            </a:r>
            <a:r>
              <a:rPr lang="pl-PL" sz="2000" b="1" dirty="0"/>
              <a:t>. in. do książki pt. „Pamięć  Wojny”</a:t>
            </a:r>
            <a:br>
              <a:rPr lang="pl-PL" sz="2000" b="1" dirty="0"/>
            </a:br>
            <a:endParaRPr lang="pl-PL" sz="2000" b="1" dirty="0"/>
          </a:p>
          <a:p>
            <a:pPr marL="0" indent="0" algn="ctr">
              <a:buNone/>
            </a:pP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pl-PL" sz="3600" b="1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08921"/>
            <a:ext cx="2448272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632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ONI SIĘ PRZYCZYNILI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400" b="1" dirty="0" smtClean="0"/>
              <a:t>Ewa Szostak</a:t>
            </a:r>
          </a:p>
          <a:p>
            <a:pPr marL="0" indent="0" algn="ctr">
              <a:buNone/>
            </a:pPr>
            <a:r>
              <a:rPr lang="pl-PL" sz="2000" b="1" dirty="0" smtClean="0"/>
              <a:t>Autorka obrazu „TRYUMF BIELI”</a:t>
            </a:r>
            <a:br>
              <a:rPr lang="pl-PL" sz="2000" b="1" dirty="0" smtClean="0"/>
            </a:br>
            <a:endParaRPr lang="pl-PL" sz="2000" b="1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52935"/>
            <a:ext cx="2376264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0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pic>
        <p:nvPicPr>
          <p:cNvPr id="4" name="Picture 2" descr="C:\Documents and Settings\admin\Pulpit\KOMBATANCI 2018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06625"/>
            <a:ext cx="1285883" cy="1765794"/>
          </a:xfrm>
          <a:prstGeom prst="rect">
            <a:avLst/>
          </a:prstGeom>
          <a:noFill/>
        </p:spPr>
      </p:pic>
      <p:pic>
        <p:nvPicPr>
          <p:cNvPr id="6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72419"/>
            <a:ext cx="5112568" cy="4004854"/>
          </a:xfrm>
        </p:spPr>
      </p:pic>
    </p:spTree>
    <p:extLst>
      <p:ext uri="{BB962C8B-B14F-4D97-AF65-F5344CB8AC3E}">
        <p14:creationId xmlns:p14="http://schemas.microsoft.com/office/powerpoint/2010/main" val="3245728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6" cy="1060472"/>
          </a:xfrm>
        </p:spPr>
        <p:txBody>
          <a:bodyPr/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872419"/>
            <a:ext cx="8003232" cy="4253744"/>
          </a:xfrm>
        </p:spPr>
        <p:txBody>
          <a:bodyPr/>
          <a:lstStyle/>
          <a:p>
            <a:pPr>
              <a:buNone/>
            </a:pPr>
            <a:r>
              <a:rPr lang="pl-PL" b="1" dirty="0" smtClean="0"/>
              <a:t>                          </a:t>
            </a:r>
          </a:p>
        </p:txBody>
      </p:sp>
      <p:pic>
        <p:nvPicPr>
          <p:cNvPr id="1026" name="Picture 2" descr="C:\Documents and Settings\admin\Pulpit\KOMBATANCI 2018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06625"/>
            <a:ext cx="1285883" cy="1765794"/>
          </a:xfrm>
          <a:prstGeom prst="rect">
            <a:avLst/>
          </a:prstGeom>
          <a:noFill/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1"/>
            <a:ext cx="6408712" cy="3456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PARTNER </a:t>
            </a:r>
            <a:endParaRPr lang="pl-PL" b="1" dirty="0"/>
          </a:p>
        </p:txBody>
      </p:sp>
      <p:pic>
        <p:nvPicPr>
          <p:cNvPr id="4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28611" y="160716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sz="3600" b="1" dirty="0" smtClean="0"/>
              <a:t>               </a:t>
            </a:r>
            <a:r>
              <a:rPr lang="pl-PL" sz="3600" b="1" dirty="0" smtClean="0"/>
              <a:t>Miasto </a:t>
            </a:r>
            <a:r>
              <a:rPr lang="pl-PL" sz="3600" b="1" dirty="0" smtClean="0"/>
              <a:t>i Gmina Szamotuły</a:t>
            </a:r>
          </a:p>
          <a:p>
            <a:pPr marL="0" indent="0">
              <a:buNone/>
            </a:pPr>
            <a:endParaRPr lang="pl-PL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348881"/>
            <a:ext cx="2948663" cy="3784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251460"/>
            <a:ext cx="8183880" cy="1166178"/>
          </a:xfrm>
        </p:spPr>
        <p:txBody>
          <a:bodyPr/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pic>
        <p:nvPicPr>
          <p:cNvPr id="7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  <p:pic>
        <p:nvPicPr>
          <p:cNvPr id="23554" name="Picture 2" descr="C:\Users\M81\Desktop\LOGOTYPY\herb przezroczysty Wągrowiec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31840" y="2593952"/>
            <a:ext cx="2880320" cy="3481678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1331640" y="1680918"/>
            <a:ext cx="6237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/>
              <a:t> Herb Powiatu Wągrowieckiego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8272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pic>
        <p:nvPicPr>
          <p:cNvPr id="4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2996952"/>
            <a:ext cx="6408713" cy="1656184"/>
          </a:xfrm>
        </p:spPr>
      </p:pic>
    </p:spTree>
    <p:extLst>
      <p:ext uri="{BB962C8B-B14F-4D97-AF65-F5344CB8AC3E}">
        <p14:creationId xmlns:p14="http://schemas.microsoft.com/office/powerpoint/2010/main" val="23953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pic>
        <p:nvPicPr>
          <p:cNvPr id="4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  <p:pic>
        <p:nvPicPr>
          <p:cNvPr id="19458" name="Picture 2" descr="C:\Users\M81\Desktop\LOGOTYPY\logo kupiec sredzki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91680" y="1973306"/>
            <a:ext cx="6624736" cy="3086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86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pic>
        <p:nvPicPr>
          <p:cNvPr id="5123" name="Picture 3" descr="C:\Users\M81\Desktop\LOGOTYPY\LOGO THC z gwiazdam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54936" y="2034381"/>
            <a:ext cx="4834128" cy="3657600"/>
          </a:xfrm>
          <a:prstGeom prst="rect">
            <a:avLst/>
          </a:prstGeom>
          <a:noFill/>
        </p:spPr>
      </p:pic>
      <p:pic>
        <p:nvPicPr>
          <p:cNvPr id="4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779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pic>
        <p:nvPicPr>
          <p:cNvPr id="4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434908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6" name="Picture 2" descr="C:\Users\M81\Desktop\LOGOTYPY\TPPW_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571744"/>
            <a:ext cx="5810988" cy="2297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62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pic>
        <p:nvPicPr>
          <p:cNvPr id="4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  <p:pic>
        <p:nvPicPr>
          <p:cNvPr id="21506" name="Picture 2" descr="C:\Users\M81\Desktop\LOGOTYPY\LOGO P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357562"/>
            <a:ext cx="2571768" cy="2605090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2143108" y="1714488"/>
            <a:ext cx="5000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/>
              <a:t>STOWARZYSZENIE POLAKÓW</a:t>
            </a:r>
          </a:p>
          <a:p>
            <a:pPr algn="ctr"/>
            <a:r>
              <a:rPr lang="pl-PL" sz="2800" b="1" dirty="0" smtClean="0"/>
              <a:t>REPRESJONOWANYCH</a:t>
            </a:r>
          </a:p>
          <a:p>
            <a:pPr algn="ctr"/>
            <a:r>
              <a:rPr lang="pl-PL" sz="2800" b="1" dirty="0" smtClean="0"/>
              <a:t>PRZEZ III RZESZĘ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5632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PATRONAT HONOROWY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 smtClean="0"/>
              <a:t>                                                                                                                                                                                          </a:t>
            </a:r>
            <a:r>
              <a:rPr lang="pl-PL" sz="4000" b="1" dirty="0" smtClean="0"/>
              <a:t> </a:t>
            </a:r>
            <a:br>
              <a:rPr lang="pl-PL" sz="4000" b="1" dirty="0" smtClean="0"/>
            </a:br>
            <a:r>
              <a:rPr lang="pl-PL" sz="4000" b="1" dirty="0" smtClean="0"/>
              <a:t>BEZ  ICH  POMOCY</a:t>
            </a:r>
            <a:br>
              <a:rPr lang="pl-PL" sz="4000" b="1" dirty="0" smtClean="0"/>
            </a:br>
            <a:r>
              <a:rPr lang="pl-PL" sz="4000" b="1" dirty="0" smtClean="0"/>
              <a:t>NIE  BYŁOBY</a:t>
            </a:r>
            <a:br>
              <a:rPr lang="pl-PL" sz="4000" b="1" dirty="0" smtClean="0"/>
            </a:br>
            <a:r>
              <a:rPr lang="pl-PL" sz="4000" b="1" dirty="0" smtClean="0"/>
              <a:t>DZISIEJSZEJ  UROCZYSTOŚCI</a:t>
            </a:r>
            <a:endParaRPr lang="pl-PL" sz="4000" b="1" dirty="0"/>
          </a:p>
        </p:txBody>
      </p:sp>
      <p:pic>
        <p:nvPicPr>
          <p:cNvPr id="5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12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918"/>
            <a:ext cx="8229600" cy="1143000"/>
          </a:xfrm>
        </p:spPr>
        <p:txBody>
          <a:bodyPr/>
          <a:lstStyle/>
          <a:p>
            <a:r>
              <a:rPr lang="pl-PL" dirty="0" smtClean="0"/>
              <a:t>   </a:t>
            </a:r>
            <a:r>
              <a:rPr lang="pl-PL" b="1" dirty="0" smtClean="0"/>
              <a:t>PARTNER  MEDIALNY</a:t>
            </a:r>
            <a:endParaRPr lang="pl-PL" b="1" dirty="0"/>
          </a:p>
        </p:txBody>
      </p:sp>
      <p:pic>
        <p:nvPicPr>
          <p:cNvPr id="4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  <p:pic>
        <p:nvPicPr>
          <p:cNvPr id="5" name="Picture 2" descr="C:\Users\M81\Desktop\LOGOTYPY\Polsce Wiern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349" y="2740963"/>
            <a:ext cx="6467302" cy="2244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07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4800" b="1" dirty="0" smtClean="0"/>
              <a:t>NASI BOHATEROWIE</a:t>
            </a:r>
            <a:endParaRPr lang="pl-PL" sz="4800" b="1" dirty="0"/>
          </a:p>
        </p:txBody>
      </p:sp>
      <p:pic>
        <p:nvPicPr>
          <p:cNvPr id="5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7731"/>
            <a:ext cx="8229600" cy="1143000"/>
          </a:xfrm>
        </p:spPr>
        <p:txBody>
          <a:bodyPr/>
          <a:lstStyle/>
          <a:p>
            <a:r>
              <a:rPr lang="pl-PL" b="1" dirty="0" smtClean="0"/>
              <a:t>      Maria </a:t>
            </a:r>
            <a:r>
              <a:rPr lang="pl-PL" b="1" dirty="0"/>
              <a:t>Banach z d. </a:t>
            </a:r>
            <a:r>
              <a:rPr lang="pl-PL" b="1" dirty="0" err="1"/>
              <a:t>Pawlisiak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34" y="1600200"/>
            <a:ext cx="3188146" cy="4997152"/>
          </a:xfrm>
        </p:spPr>
      </p:pic>
      <p:pic>
        <p:nvPicPr>
          <p:cNvPr id="6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7622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6" cy="1060472"/>
          </a:xfrm>
        </p:spPr>
        <p:txBody>
          <a:bodyPr>
            <a:normAutofit/>
          </a:bodyPr>
          <a:lstStyle/>
          <a:p>
            <a:r>
              <a:rPr lang="pl-PL" b="1" dirty="0"/>
              <a:t> </a:t>
            </a:r>
            <a:r>
              <a:rPr lang="pl-PL" b="1" dirty="0" smtClean="0"/>
              <a:t>      Maria Banach z d. </a:t>
            </a:r>
            <a:r>
              <a:rPr lang="pl-PL" b="1" dirty="0" err="1" smtClean="0"/>
              <a:t>Pawlisiak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sz="2800" b="1" dirty="0" smtClean="0"/>
              <a:t>       </a:t>
            </a:r>
            <a:br>
              <a:rPr lang="pl-PL" sz="2800" b="1" dirty="0" smtClean="0"/>
            </a:br>
            <a:endParaRPr lang="pl-PL" sz="2800" b="1" dirty="0" smtClean="0"/>
          </a:p>
          <a:p>
            <a:pPr>
              <a:buNone/>
            </a:pPr>
            <a:r>
              <a:rPr lang="pl-PL" dirty="0" smtClean="0"/>
              <a:t>			</a:t>
            </a:r>
            <a:r>
              <a:rPr lang="pl-PL" sz="4000" b="1" dirty="0" smtClean="0"/>
              <a:t>   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  <p:pic>
        <p:nvPicPr>
          <p:cNvPr id="1028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14" y="1988839"/>
            <a:ext cx="7139578" cy="4004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</a:t>
            </a:r>
            <a:r>
              <a:rPr lang="pl-PL" b="1" dirty="0" smtClean="0"/>
              <a:t>Maria Banach z d. </a:t>
            </a:r>
            <a:r>
              <a:rPr lang="pl-PL" b="1" dirty="0" err="1" smtClean="0"/>
              <a:t>Pawlisiak</a:t>
            </a:r>
            <a:endParaRPr lang="pl-PL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56" y="1417638"/>
            <a:ext cx="4810424" cy="5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Regina Chrzanowska </a:t>
            </a:r>
            <a:br>
              <a:rPr lang="pl-PL" b="1" dirty="0" smtClean="0"/>
            </a:br>
            <a:r>
              <a:rPr lang="pl-PL" b="1" dirty="0" smtClean="0"/>
              <a:t>z d. Wachowska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sz="2800" b="1" dirty="0" smtClean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51605"/>
            <a:ext cx="3024335" cy="49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      Regina Chrzanowska</a:t>
            </a:r>
            <a:br>
              <a:rPr lang="pl-PL" b="1" dirty="0" smtClean="0"/>
            </a:br>
            <a:r>
              <a:rPr lang="pl-PL" b="1" dirty="0" smtClean="0"/>
              <a:t>         z d. Wachowska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                 </a:t>
            </a:r>
            <a:endParaRPr lang="pl-PL" b="1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3" y="1584675"/>
            <a:ext cx="6817389" cy="50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Helena Danuta Głos</a:t>
            </a:r>
            <a:br>
              <a:rPr lang="pl-PL" b="1" dirty="0" smtClean="0"/>
            </a:br>
            <a:r>
              <a:rPr lang="pl-PL" b="1" dirty="0" smtClean="0"/>
              <a:t>z d. </a:t>
            </a:r>
            <a:r>
              <a:rPr lang="pl-PL" b="1" dirty="0" err="1" smtClean="0"/>
              <a:t>Miłopolska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 smtClean="0"/>
              <a:t>  </a:t>
            </a:r>
            <a:br>
              <a:rPr lang="pl-PL" sz="2400" b="1" dirty="0" smtClean="0"/>
            </a:br>
            <a:r>
              <a:rPr lang="pl-PL" sz="2400" b="1" dirty="0" smtClean="0"/>
              <a:t>         </a:t>
            </a:r>
          </a:p>
          <a:p>
            <a:pPr marL="0" indent="0" algn="ctr">
              <a:buNone/>
            </a:pPr>
            <a:r>
              <a:rPr lang="pl-PL" sz="2800" b="1" dirty="0" smtClean="0"/>
              <a:t/>
            </a:r>
            <a:br>
              <a:rPr lang="pl-PL" sz="2800" b="1" dirty="0" smtClean="0"/>
            </a:br>
            <a:endParaRPr lang="pl-PL" sz="2800" b="1" dirty="0" smtClean="0"/>
          </a:p>
          <a:p>
            <a:pPr marL="0" indent="0" algn="ctr">
              <a:buNone/>
            </a:pPr>
            <a:endParaRPr lang="pl-PL" sz="2800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24075"/>
            <a:ext cx="4104456" cy="50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8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Helena Danuta Głos</a:t>
            </a:r>
            <a:br>
              <a:rPr lang="pl-PL" b="1" dirty="0" smtClean="0"/>
            </a:br>
            <a:r>
              <a:rPr lang="pl-PL" b="1" dirty="0" smtClean="0"/>
              <a:t>z d. </a:t>
            </a:r>
            <a:r>
              <a:rPr lang="pl-PL" b="1" dirty="0" err="1" smtClean="0"/>
              <a:t>Miłopolska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         </a:t>
            </a:r>
          </a:p>
          <a:p>
            <a:pPr marL="0" indent="0" algn="ctr">
              <a:buNone/>
            </a:pPr>
            <a:endParaRPr lang="pl-PL" b="1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3" y="1529682"/>
            <a:ext cx="6758904" cy="49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Helena Danuta Głos </a:t>
            </a:r>
            <a:br>
              <a:rPr lang="pl-PL" b="1" dirty="0" smtClean="0"/>
            </a:br>
            <a:r>
              <a:rPr lang="pl-PL" b="1" dirty="0" smtClean="0"/>
              <a:t>z d. </a:t>
            </a:r>
            <a:r>
              <a:rPr lang="pl-PL" b="1" dirty="0" err="1" smtClean="0"/>
              <a:t>Miłopolska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                         </a:t>
            </a:r>
            <a:endParaRPr lang="pl-PL" b="1" dirty="0" smtClean="0"/>
          </a:p>
          <a:p>
            <a:pPr marL="0" indent="0" algn="ctr">
              <a:buNone/>
            </a:pPr>
            <a:endParaRPr lang="pl-PL" b="1" dirty="0" smtClean="0"/>
          </a:p>
          <a:p>
            <a:pPr marL="0" indent="0" algn="ctr">
              <a:buNone/>
            </a:pPr>
            <a:endParaRPr lang="pl-PL" b="1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17" y="1600199"/>
            <a:ext cx="6169791" cy="506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6063"/>
            <a:ext cx="8229600" cy="1143000"/>
          </a:xfrm>
        </p:spPr>
        <p:txBody>
          <a:bodyPr/>
          <a:lstStyle/>
          <a:p>
            <a:r>
              <a:rPr lang="pl-PL" b="1" dirty="0" smtClean="0"/>
              <a:t>       PATRONAT  HONOROWY</a:t>
            </a:r>
            <a:endParaRPr lang="pl-PL" b="1" dirty="0"/>
          </a:p>
        </p:txBody>
      </p:sp>
      <p:graphicFrame>
        <p:nvGraphicFramePr>
          <p:cNvPr id="5" name="Symbol zastępczy zawartości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547342"/>
              </p:ext>
            </p:extLst>
          </p:nvPr>
        </p:nvGraphicFramePr>
        <p:xfrm>
          <a:off x="2123728" y="2060848"/>
          <a:ext cx="5184576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Dokument" r:id="rId3" imgW="5766396" imgH="4328249" progId="Word.Document.12">
                  <p:embed/>
                </p:oleObj>
              </mc:Choice>
              <mc:Fallback>
                <p:oleObj name="Dokument" r:id="rId3" imgW="5766396" imgH="4328249" progId="Word.Document.12">
                  <p:embed/>
                  <p:pic>
                    <p:nvPicPr>
                      <p:cNvPr id="4" name="Obi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060848"/>
                        <a:ext cx="5184576" cy="38884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137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Jan Górski</a:t>
            </a:r>
            <a:endParaRPr lang="pl-PL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17" y="1417638"/>
            <a:ext cx="6313807" cy="4963691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6004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918"/>
            <a:ext cx="8229600" cy="1143000"/>
          </a:xfrm>
        </p:spPr>
        <p:txBody>
          <a:bodyPr/>
          <a:lstStyle/>
          <a:p>
            <a:r>
              <a:rPr lang="pl-PL" b="1" dirty="0" smtClean="0"/>
              <a:t>Jan Górski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450525"/>
            <a:ext cx="3168352" cy="5407475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9219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Jan Górski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00418"/>
            <a:ext cx="3096344" cy="5024926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0521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Władysław </a:t>
            </a:r>
            <a:r>
              <a:rPr lang="pl-PL" b="1" dirty="0" err="1" smtClean="0"/>
              <a:t>Kalisiewicz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27" y="1737996"/>
            <a:ext cx="3044142" cy="4964851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3277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Władysław </a:t>
            </a:r>
            <a:r>
              <a:rPr lang="pl-PL" b="1" dirty="0" err="1" smtClean="0"/>
              <a:t>Kalisiewicz</a:t>
            </a:r>
            <a:endParaRPr lang="pl-PL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91" y="1417638"/>
            <a:ext cx="3582253" cy="5097165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745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Władysław </a:t>
            </a:r>
            <a:r>
              <a:rPr lang="pl-PL" b="1" dirty="0" err="1" smtClean="0"/>
              <a:t>Kalisiewicz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83" y="1600200"/>
            <a:ext cx="3473560" cy="4997152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233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Władysław </a:t>
            </a:r>
            <a:r>
              <a:rPr lang="pl-PL" b="1" dirty="0" err="1"/>
              <a:t>Kalisiewicz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60" y="1600200"/>
            <a:ext cx="3365850" cy="4997152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353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Hieronim Kowalski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29206"/>
            <a:ext cx="2952328" cy="4989649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743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Hieronim Kowalski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5" y="1587443"/>
            <a:ext cx="3384375" cy="4973377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3198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Hieronim Kowalski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94" y="1600200"/>
            <a:ext cx="6139991" cy="4853136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33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   PATRONAT  HONOROWY</a:t>
            </a:r>
            <a:endParaRPr lang="pl-PL" b="1" dirty="0"/>
          </a:p>
        </p:txBody>
      </p:sp>
      <p:pic>
        <p:nvPicPr>
          <p:cNvPr id="5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  <p:pic>
        <p:nvPicPr>
          <p:cNvPr id="8" name="Picture 2" descr="C:\Users\M81\Desktop\LOGOTYPY\WNPiD_gr_pl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973851"/>
            <a:ext cx="6408712" cy="3425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825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Wiesława </a:t>
            </a:r>
            <a:r>
              <a:rPr lang="pl-PL" b="1" dirty="0" err="1" smtClean="0"/>
              <a:t>Majchrzyk</a:t>
            </a:r>
            <a:r>
              <a:rPr lang="pl-PL" b="1" dirty="0" smtClean="0"/>
              <a:t> </a:t>
            </a:r>
            <a:br>
              <a:rPr lang="pl-PL" b="1" dirty="0" smtClean="0"/>
            </a:br>
            <a:r>
              <a:rPr lang="pl-PL" b="1" dirty="0" smtClean="0"/>
              <a:t>z d. Powalisz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3" y="1737996"/>
            <a:ext cx="6601364" cy="4643331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9359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Wiesława </a:t>
            </a:r>
            <a:r>
              <a:rPr lang="pl-PL" b="1" dirty="0" err="1" smtClean="0"/>
              <a:t>Majchrzyk</a:t>
            </a:r>
            <a:r>
              <a:rPr lang="pl-PL" b="1" dirty="0" smtClean="0"/>
              <a:t> </a:t>
            </a:r>
            <a:br>
              <a:rPr lang="pl-PL" b="1" dirty="0" smtClean="0"/>
            </a:br>
            <a:r>
              <a:rPr lang="pl-PL" b="1" dirty="0" smtClean="0"/>
              <a:t>z d. Powalisz</a:t>
            </a:r>
            <a:endParaRPr lang="pl-PL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40837"/>
            <a:ext cx="2520280" cy="4768483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0820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Wiesława </a:t>
            </a:r>
            <a:r>
              <a:rPr lang="pl-PL" b="1" dirty="0" err="1" smtClean="0"/>
              <a:t>Majchrzyk</a:t>
            </a:r>
            <a:r>
              <a:rPr lang="pl-PL" b="1" dirty="0" smtClean="0"/>
              <a:t> </a:t>
            </a:r>
            <a:br>
              <a:rPr lang="pl-PL" b="1" dirty="0" smtClean="0"/>
            </a:br>
            <a:r>
              <a:rPr lang="pl-PL" b="1" dirty="0" smtClean="0"/>
              <a:t>z d. Powalisz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94136"/>
            <a:ext cx="3219342" cy="4859200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713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Wiesława </a:t>
            </a:r>
            <a:r>
              <a:rPr lang="pl-PL" b="1" dirty="0" err="1"/>
              <a:t>Majchrzyk</a:t>
            </a:r>
            <a:r>
              <a:rPr lang="pl-PL" b="1" dirty="0"/>
              <a:t> </a:t>
            </a:r>
            <a:br>
              <a:rPr lang="pl-PL" b="1" dirty="0"/>
            </a:br>
            <a:r>
              <a:rPr lang="pl-PL" b="1" dirty="0"/>
              <a:t>z d. Powalisz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59" y="1507140"/>
            <a:ext cx="6142017" cy="5090211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627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Wiesława </a:t>
            </a:r>
            <a:r>
              <a:rPr lang="pl-PL" b="1" dirty="0" err="1"/>
              <a:t>Majchrzyk</a:t>
            </a:r>
            <a:r>
              <a:rPr lang="pl-PL" b="1" dirty="0"/>
              <a:t> </a:t>
            </a:r>
            <a:br>
              <a:rPr lang="pl-PL" b="1" dirty="0"/>
            </a:br>
            <a:r>
              <a:rPr lang="pl-PL" b="1" dirty="0"/>
              <a:t>z d. Powalisz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39" y="1737996"/>
            <a:ext cx="5833714" cy="4728977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5361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Ryszard </a:t>
            </a:r>
            <a:r>
              <a:rPr lang="pl-PL" b="1" dirty="0" err="1" smtClean="0"/>
              <a:t>Marchocki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96" y="1805268"/>
            <a:ext cx="6308172" cy="4576059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49060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Ryszard </a:t>
            </a:r>
            <a:r>
              <a:rPr lang="pl-PL" b="1" dirty="0" err="1" smtClean="0"/>
              <a:t>Marchocki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25196"/>
            <a:ext cx="3024336" cy="4812116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58610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Ryszard </a:t>
            </a:r>
            <a:r>
              <a:rPr lang="pl-PL" b="1" dirty="0" err="1" smtClean="0"/>
              <a:t>Marchocki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2" y="1462676"/>
            <a:ext cx="6529357" cy="5062668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9411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Ryszard </a:t>
            </a:r>
            <a:r>
              <a:rPr lang="pl-PL" b="1" dirty="0" err="1"/>
              <a:t>Marchocki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1417638"/>
            <a:ext cx="3075278" cy="5179714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217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</a:t>
            </a:r>
            <a:r>
              <a:rPr lang="pl-PL" b="1" dirty="0" smtClean="0"/>
              <a:t>Maksymilian Marciniak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30" y="1600200"/>
            <a:ext cx="2884838" cy="4853136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9500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     PATRONAT HONOROWY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pl-PL" sz="1600" dirty="0" smtClean="0"/>
          </a:p>
          <a:p>
            <a:pPr>
              <a:buNone/>
            </a:pPr>
            <a:endParaRPr lang="pl-PL" sz="17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l-PL" sz="17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l-PL" sz="7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l-PL" sz="7200" dirty="0" smtClean="0"/>
              <a:t>               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 smtClean="0"/>
          </a:p>
          <a:p>
            <a:pPr>
              <a:buNone/>
            </a:pPr>
            <a:r>
              <a:rPr lang="pl-PL" dirty="0" smtClean="0"/>
              <a:t>			</a:t>
            </a:r>
            <a:endParaRPr lang="pl-PL" dirty="0"/>
          </a:p>
        </p:txBody>
      </p:sp>
      <p:pic>
        <p:nvPicPr>
          <p:cNvPr id="6" name="Picture 2" descr="C:\Users\M81\Desktop\LOGOTYPY\logo powiat poznańs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2763398"/>
            <a:ext cx="5256584" cy="2537810"/>
          </a:xfrm>
          <a:prstGeom prst="rect">
            <a:avLst/>
          </a:prstGeom>
          <a:noFill/>
        </p:spPr>
      </p:pic>
      <p:pic>
        <p:nvPicPr>
          <p:cNvPr id="7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Maksymilian </a:t>
            </a:r>
            <a:r>
              <a:rPr lang="pl-PL" b="1" dirty="0"/>
              <a:t>Marciniak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00200"/>
            <a:ext cx="2880320" cy="4781128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1905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Bł. Ludwik Mzyk                             </a:t>
            </a:r>
            <a:br>
              <a:rPr lang="pl-PL" b="1" dirty="0" smtClean="0"/>
            </a:br>
            <a:r>
              <a:rPr lang="pl-PL" b="1" dirty="0" smtClean="0"/>
              <a:t>         Zgromadzenie Księży Werblistów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67" y="1600200"/>
            <a:ext cx="2858986" cy="4925144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596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Bogusław Olejniczak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85203"/>
            <a:ext cx="2880320" cy="5006270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9750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Bogusław Olejniczak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495226"/>
            <a:ext cx="6336704" cy="4958110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18067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Bogusław Olejniczak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1403539"/>
            <a:ext cx="3024335" cy="5193813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3227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Bogusław Olejniczak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3" y="1499148"/>
            <a:ext cx="6866467" cy="4954188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581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 Bernadeta Orłowska</a:t>
            </a:r>
            <a:endParaRPr lang="pl-PL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68" y="1600200"/>
            <a:ext cx="6292648" cy="4948773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05625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Bernadeta Orłowska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06" y="1600200"/>
            <a:ext cx="6362185" cy="4925144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798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</a:t>
            </a:r>
            <a:r>
              <a:rPr lang="pl-PL" b="1" dirty="0" smtClean="0"/>
              <a:t>Bernadeta Orłowska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23" y="1417638"/>
            <a:ext cx="6624735" cy="5084075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185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</a:t>
            </a:r>
            <a:r>
              <a:rPr lang="pl-PL" b="1" dirty="0" smtClean="0"/>
              <a:t>Bernadeta Orłowska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7638"/>
            <a:ext cx="2808312" cy="5246952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4220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</a:t>
            </a:r>
            <a:r>
              <a:rPr lang="pl-PL" b="1" dirty="0" smtClean="0"/>
              <a:t>PATRONAT  HONOROWY</a:t>
            </a:r>
            <a:endParaRPr lang="pl-PL" b="1" dirty="0"/>
          </a:p>
        </p:txBody>
      </p:sp>
      <p:pic>
        <p:nvPicPr>
          <p:cNvPr id="5" name="Picture 2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18231"/>
            <a:ext cx="1357321" cy="1855075"/>
          </a:xfrm>
          <a:prstGeom prst="rect">
            <a:avLst/>
          </a:prstGeom>
          <a:noFill/>
        </p:spPr>
      </p:pic>
      <p:pic>
        <p:nvPicPr>
          <p:cNvPr id="6" name="Picture 2" descr="Obraz znaleziony dla: Powiat Pilski logo. Rozmiar: 180 x 100. Źródło: www.powiat.pila.p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604867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93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</a:t>
            </a:r>
            <a:r>
              <a:rPr lang="pl-PL" b="1" dirty="0" smtClean="0"/>
              <a:t>Bernadeta Orłowska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2" y="1417638"/>
            <a:ext cx="6390329" cy="5107706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39771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 Włodzimierz </a:t>
            </a:r>
            <a:r>
              <a:rPr lang="pl-PL" b="1" dirty="0" err="1"/>
              <a:t>Orsztynowicz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44" y="1600200"/>
            <a:ext cx="2736068" cy="4925144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81258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</a:t>
            </a:r>
            <a:r>
              <a:rPr lang="pl-PL" b="1" dirty="0" smtClean="0"/>
              <a:t>Włodzimierz </a:t>
            </a:r>
            <a:r>
              <a:rPr lang="pl-PL" b="1" dirty="0" err="1" smtClean="0"/>
              <a:t>Orsztynowicz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78" y="1355650"/>
            <a:ext cx="2742096" cy="5025678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95766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Włodzimierz </a:t>
            </a:r>
            <a:r>
              <a:rPr lang="pl-PL" b="1" dirty="0" err="1" smtClean="0"/>
              <a:t>Orsztynowicz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958" y="1600200"/>
            <a:ext cx="2728084" cy="4525963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04547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Włodzimierz </a:t>
            </a:r>
            <a:r>
              <a:rPr lang="pl-PL" b="1" dirty="0" err="1" smtClean="0"/>
              <a:t>Orsztynowicz</a:t>
            </a:r>
            <a:endParaRPr lang="pl-PL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69" y="1417638"/>
            <a:ext cx="3904491" cy="5035698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832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Ireneusz Ozdoba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79" y="1600200"/>
            <a:ext cx="5256442" cy="4525963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46875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Ireneusz Ozdoba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12" y="1589647"/>
            <a:ext cx="3058471" cy="4935697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9581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Ireneusz Ozdoba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055" y="1417639"/>
            <a:ext cx="3282178" cy="5056135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27038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63358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Janina</a:t>
            </a:r>
            <a:br>
              <a:rPr lang="pl-PL" b="1" dirty="0" smtClean="0"/>
            </a:br>
            <a:r>
              <a:rPr lang="pl-PL" b="1" dirty="0" smtClean="0"/>
              <a:t>      Pogonowska – </a:t>
            </a:r>
            <a:r>
              <a:rPr lang="pl-PL" b="1" dirty="0" err="1" smtClean="0"/>
              <a:t>Szczeblewska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z d. Wojtysiak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36" y="2058988"/>
            <a:ext cx="5872640" cy="4466356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8349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  Janina</a:t>
            </a:r>
            <a:br>
              <a:rPr lang="pl-PL" b="1" dirty="0" smtClean="0"/>
            </a:br>
            <a:r>
              <a:rPr lang="pl-PL" b="1" dirty="0" smtClean="0"/>
              <a:t>      Pogonowska – </a:t>
            </a:r>
            <a:r>
              <a:rPr lang="pl-PL" b="1" dirty="0" err="1" smtClean="0"/>
              <a:t>Szczeblewska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z d. Wojtysiak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2027548"/>
            <a:ext cx="2952327" cy="4497795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6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sz="4900" b="1" dirty="0" smtClean="0"/>
              <a:t>PARTNER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/>
              <a:t> Herb Powiatu Złotowskiego</a:t>
            </a:r>
            <a:endParaRPr lang="pl-PL" sz="4000" b="1" dirty="0"/>
          </a:p>
        </p:txBody>
      </p:sp>
      <p:pic>
        <p:nvPicPr>
          <p:cNvPr id="4" name="Picture 2" descr="C:\Documents and Settings\admin\Pulpit\KOMBATANCI 2018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06625"/>
            <a:ext cx="1285883" cy="1765794"/>
          </a:xfrm>
          <a:prstGeom prst="rect">
            <a:avLst/>
          </a:prstGeom>
          <a:noFill/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92896"/>
            <a:ext cx="3456383" cy="3816424"/>
          </a:xfrm>
        </p:spPr>
      </p:pic>
    </p:spTree>
    <p:extLst>
      <p:ext uri="{BB962C8B-B14F-4D97-AF65-F5344CB8AC3E}">
        <p14:creationId xmlns:p14="http://schemas.microsoft.com/office/powerpoint/2010/main" val="25572587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Aleksander </a:t>
            </a:r>
            <a:r>
              <a:rPr lang="pl-PL" b="1" dirty="0" err="1" smtClean="0"/>
              <a:t>Przesławski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5719366" cy="4898602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6903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918"/>
            <a:ext cx="8229600" cy="1143000"/>
          </a:xfrm>
        </p:spPr>
        <p:txBody>
          <a:bodyPr/>
          <a:lstStyle/>
          <a:p>
            <a:r>
              <a:rPr lang="pl-PL" dirty="0" smtClean="0"/>
              <a:t>  </a:t>
            </a:r>
            <a:r>
              <a:rPr lang="pl-PL" b="1" dirty="0" smtClean="0"/>
              <a:t>Aleksander </a:t>
            </a:r>
            <a:r>
              <a:rPr lang="pl-PL" b="1" dirty="0" err="1" smtClean="0"/>
              <a:t>Przesławski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56" y="1371918"/>
            <a:ext cx="2954380" cy="5225434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21736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918"/>
            <a:ext cx="8229600" cy="1143000"/>
          </a:xfrm>
        </p:spPr>
        <p:txBody>
          <a:bodyPr/>
          <a:lstStyle/>
          <a:p>
            <a:r>
              <a:rPr lang="pl-PL" dirty="0" smtClean="0"/>
              <a:t>     </a:t>
            </a:r>
            <a:r>
              <a:rPr lang="pl-PL" b="1" dirty="0" smtClean="0"/>
              <a:t>Aleksander </a:t>
            </a:r>
            <a:r>
              <a:rPr lang="pl-PL" b="1" dirty="0" err="1" smtClean="0"/>
              <a:t>Przesławski</a:t>
            </a:r>
            <a:endParaRPr lang="pl-PL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3" y="1392102"/>
            <a:ext cx="7043758" cy="4989226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8955367" y="1026597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71169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Aleksander </a:t>
            </a:r>
            <a:r>
              <a:rPr lang="pl-PL" b="1" dirty="0" err="1"/>
              <a:t>Przesławski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07558"/>
            <a:ext cx="5976663" cy="4629754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52739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Aleksander </a:t>
            </a:r>
            <a:r>
              <a:rPr lang="pl-PL" b="1" dirty="0" err="1"/>
              <a:t>Przesławski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401997"/>
            <a:ext cx="3240359" cy="5195355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98590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Aleksander </a:t>
            </a:r>
            <a:r>
              <a:rPr lang="pl-PL" b="1" dirty="0" err="1"/>
              <a:t>Przesławski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21" y="1600200"/>
            <a:ext cx="7244220" cy="4925144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8259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Krystyna Saturna</a:t>
            </a:r>
            <a:br>
              <a:rPr lang="pl-PL" b="1" dirty="0" smtClean="0"/>
            </a:br>
            <a:r>
              <a:rPr lang="pl-PL" b="1" dirty="0" smtClean="0"/>
              <a:t> z d. Szarafińska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11" y="1600200"/>
            <a:ext cx="6773421" cy="5313063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0847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Krystyna Saturna</a:t>
            </a:r>
            <a:br>
              <a:rPr lang="pl-PL" b="1" dirty="0" smtClean="0"/>
            </a:br>
            <a:r>
              <a:rPr lang="pl-PL" b="1" dirty="0" smtClean="0"/>
              <a:t> z d. Szarafińska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387" y="1600200"/>
            <a:ext cx="3576321" cy="4853136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37974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Krystyna Saturna </a:t>
            </a:r>
            <a:br>
              <a:rPr lang="pl-PL" b="1" dirty="0" smtClean="0"/>
            </a:br>
            <a:r>
              <a:rPr lang="pl-PL" b="1" dirty="0" smtClean="0"/>
              <a:t>z d. Szarafińska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74" y="1600200"/>
            <a:ext cx="2753734" cy="5069160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70719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Krystyna Saturna </a:t>
            </a:r>
            <a:br>
              <a:rPr lang="pl-PL" b="1" dirty="0"/>
            </a:br>
            <a:r>
              <a:rPr lang="pl-PL" b="1" dirty="0"/>
              <a:t>z d. Szarafińska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23" y="1600072"/>
            <a:ext cx="6375369" cy="4997279"/>
          </a:xfrm>
        </p:spPr>
      </p:pic>
      <p:pic>
        <p:nvPicPr>
          <p:cNvPr id="5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417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900" b="1" dirty="0" smtClean="0"/>
              <a:t>PARTNER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4000" b="1" dirty="0" smtClean="0"/>
              <a:t>       </a:t>
            </a:r>
            <a:br>
              <a:rPr lang="pl-PL" sz="4000" b="1" dirty="0" smtClean="0"/>
            </a:br>
            <a:r>
              <a:rPr lang="pl-PL" sz="4000" b="1" dirty="0"/>
              <a:t> </a:t>
            </a:r>
            <a:r>
              <a:rPr lang="pl-PL" sz="4000" b="1" dirty="0" smtClean="0"/>
              <a:t>      Herb Grodziska Wielkopolskiego</a:t>
            </a:r>
            <a:endParaRPr lang="pl-PL" sz="4000" b="1" dirty="0"/>
          </a:p>
        </p:txBody>
      </p:sp>
      <p:pic>
        <p:nvPicPr>
          <p:cNvPr id="4" name="Picture 2" descr="C:\Documents and Settings\admin\Pulpit\KOMBATANCI 2018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06625"/>
            <a:ext cx="1285883" cy="1765794"/>
          </a:xfrm>
          <a:prstGeom prst="rect">
            <a:avLst/>
          </a:prstGeom>
          <a:noFill/>
        </p:spPr>
      </p:pic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45240" y="2132856"/>
            <a:ext cx="345352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268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Krystyna Saturna </a:t>
            </a:r>
            <a:br>
              <a:rPr lang="pl-PL" b="1" dirty="0"/>
            </a:br>
            <a:r>
              <a:rPr lang="pl-PL" b="1" dirty="0"/>
              <a:t>z d. Szarafińska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85" y="1600200"/>
            <a:ext cx="2713572" cy="4709120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6606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   Ks. Prałat Jan Stanisławski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17" y="1417638"/>
            <a:ext cx="6478454" cy="5035698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7077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</a:t>
            </a:r>
            <a:r>
              <a:rPr lang="pl-PL" b="1" dirty="0" smtClean="0"/>
              <a:t>Ks. Prałat Jan Stanisławski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3" y="1282184"/>
            <a:ext cx="7043757" cy="5387175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31321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Ks. Prałat Jan Stanisławski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3" y="1278556"/>
            <a:ext cx="6601365" cy="5402648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4112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</a:t>
            </a:r>
            <a:r>
              <a:rPr lang="pl-PL" b="1" dirty="0" smtClean="0"/>
              <a:t>Ks. Prałat Jan Stanisławski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47801"/>
            <a:ext cx="3168352" cy="5221559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53215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    Ks</a:t>
            </a:r>
            <a:r>
              <a:rPr lang="pl-PL" b="1" dirty="0"/>
              <a:t>. Prałat Jan Stanisławski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1" y="1294106"/>
            <a:ext cx="4369190" cy="5375254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95811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r>
              <a:rPr lang="pl-PL" b="1" dirty="0" smtClean="0"/>
              <a:t>Wiktor </a:t>
            </a:r>
            <a:r>
              <a:rPr lang="pl-PL" b="1" dirty="0" err="1" smtClean="0"/>
              <a:t>Szczeblewski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1458010"/>
            <a:ext cx="3456384" cy="4995325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50860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r>
              <a:rPr lang="pl-PL" b="1" dirty="0" smtClean="0"/>
              <a:t>Wiktor </a:t>
            </a:r>
            <a:r>
              <a:rPr lang="pl-PL" b="1" dirty="0" err="1" smtClean="0"/>
              <a:t>Szczeblewski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3" y="1737996"/>
            <a:ext cx="6601365" cy="4750160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12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r>
              <a:rPr lang="pl-PL" b="1" dirty="0" smtClean="0"/>
              <a:t>Wiktor </a:t>
            </a:r>
            <a:r>
              <a:rPr lang="pl-PL" b="1" dirty="0" err="1" smtClean="0"/>
              <a:t>Szczeblewski</a:t>
            </a:r>
            <a:endParaRPr lang="pl-PL" b="1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1316314"/>
            <a:ext cx="3168351" cy="5541685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79067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Wiktor </a:t>
            </a:r>
            <a:r>
              <a:rPr lang="pl-PL" b="1" dirty="0" err="1"/>
              <a:t>Szczeblewski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1472440"/>
            <a:ext cx="3096343" cy="5385560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59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/>
              <a:t>PARTNER</a:t>
            </a:r>
            <a:endParaRPr lang="pl-PL" b="1" dirty="0"/>
          </a:p>
        </p:txBody>
      </p:sp>
      <p:pic>
        <p:nvPicPr>
          <p:cNvPr id="4" name="Picture 2" descr="C:\Documents and Settings\admin\Pulpit\KOMBATANCI 2018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06625"/>
            <a:ext cx="1285883" cy="1765794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	   </a:t>
            </a:r>
            <a:r>
              <a:rPr lang="pl-PL" sz="3600" b="1" dirty="0" smtClean="0"/>
              <a:t>Herb Powiatu Nowotomyskiego</a:t>
            </a:r>
          </a:p>
          <a:p>
            <a:pPr marL="0" indent="0">
              <a:buNone/>
            </a:pPr>
            <a:endParaRPr lang="pl-PL" sz="36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92" y="2459434"/>
            <a:ext cx="3235816" cy="38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423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Alojzy </a:t>
            </a:r>
            <a:r>
              <a:rPr lang="pl-PL" b="1" dirty="0" err="1" smtClean="0"/>
              <a:t>Twardecki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00200"/>
            <a:ext cx="2972386" cy="5141168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4156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</a:t>
            </a:r>
            <a:r>
              <a:rPr lang="pl-PL" b="1" dirty="0" smtClean="0"/>
              <a:t>Prof. Michał Umbreit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17638"/>
            <a:ext cx="3240360" cy="5179714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6896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Prof. Michał Umbreit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330193"/>
            <a:ext cx="6779095" cy="5195151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7850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Prof. Michał Umbreit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1365561"/>
            <a:ext cx="3240360" cy="5492439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02875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       Prof</a:t>
            </a:r>
            <a:r>
              <a:rPr lang="pl-PL" b="1" dirty="0"/>
              <a:t>. Michał Umbreit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93" y="1600200"/>
            <a:ext cx="3165410" cy="5257800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21507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Zygmunt Szorcz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66" y="1600200"/>
            <a:ext cx="6616846" cy="4781128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3944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Zygmunt Szorcz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12" y="1600200"/>
            <a:ext cx="6440471" cy="4853136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47571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Zygmunt Szorcz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1600200"/>
            <a:ext cx="4721656" cy="4525963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10268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Zygmunt Szorcz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17638"/>
            <a:ext cx="3231080" cy="5220851"/>
          </a:xfrm>
        </p:spPr>
      </p:pic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8497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  ONI SIĘ PRZYCZYNIKI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sz="4400" b="1" dirty="0" smtClean="0"/>
              <a:t>RADA</a:t>
            </a:r>
            <a:br>
              <a:rPr lang="pl-PL" sz="4400" b="1" dirty="0" smtClean="0"/>
            </a:br>
            <a:r>
              <a:rPr lang="pl-PL" sz="4400" b="1" dirty="0" smtClean="0"/>
              <a:t>PROGRAMOWO - REDAKCYJNA</a:t>
            </a:r>
            <a:endParaRPr lang="pl-PL" sz="4400" b="1" dirty="0"/>
          </a:p>
        </p:txBody>
      </p:sp>
      <p:pic>
        <p:nvPicPr>
          <p:cNvPr id="4" name="Picture 4" descr="C:\Documents and Settings\admin\Pulpit\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26" y="-45720"/>
            <a:ext cx="1617417" cy="2221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67453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354</Words>
  <Application>Microsoft Office PowerPoint</Application>
  <PresentationFormat>Pokaz na ekranie (4:3)</PresentationFormat>
  <Paragraphs>165</Paragraphs>
  <Slides>107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107</vt:i4>
      </vt:variant>
    </vt:vector>
  </HeadingPairs>
  <TitlesOfParts>
    <vt:vector size="111" baseType="lpstr">
      <vt:lpstr>Arial</vt:lpstr>
      <vt:lpstr>Calibri</vt:lpstr>
      <vt:lpstr>Motyw pakietu Office</vt:lpstr>
      <vt:lpstr>Dokument programu Microsoft Word</vt:lpstr>
      <vt:lpstr>Wojewódzka Konferencja Sprawozdawcza Związku Kombatantów Rzeczypospolitej Polskiej i Byłych Więźniów Politycznych  w Poznaniu                                                                         28 września 2021 roku      </vt:lpstr>
      <vt:lpstr>    PATRONAT HONOROWY</vt:lpstr>
      <vt:lpstr>       PATRONAT  HONOROWY</vt:lpstr>
      <vt:lpstr>         PATRONAT  HONOROWY</vt:lpstr>
      <vt:lpstr>           PATRONAT HONOROWY</vt:lpstr>
      <vt:lpstr>           PATRONAT  HONOROWY</vt:lpstr>
      <vt:lpstr>  PARTNER   Herb Powiatu Złotowskiego</vt:lpstr>
      <vt:lpstr> PARTNER                Herb Grodziska Wielkopolskiego</vt:lpstr>
      <vt:lpstr>PARTNER</vt:lpstr>
      <vt:lpstr>PARTNER</vt:lpstr>
      <vt:lpstr>PARTNER</vt:lpstr>
      <vt:lpstr>PARTNER</vt:lpstr>
      <vt:lpstr>PARTNER </vt:lpstr>
      <vt:lpstr>PARTNER</vt:lpstr>
      <vt:lpstr>PARTNER</vt:lpstr>
      <vt:lpstr>PARTNER</vt:lpstr>
      <vt:lpstr>PARTNER</vt:lpstr>
      <vt:lpstr>PARTNER</vt:lpstr>
      <vt:lpstr>PARTNER</vt:lpstr>
      <vt:lpstr>   PARTNER  MEDIALNY</vt:lpstr>
      <vt:lpstr>Prezentacja programu PowerPoint</vt:lpstr>
      <vt:lpstr>      Maria Banach z d. Pawlisiak</vt:lpstr>
      <vt:lpstr>       Maria Banach z d. Pawlisiak</vt:lpstr>
      <vt:lpstr>      Maria Banach z d. Pawlisiak</vt:lpstr>
      <vt:lpstr>Regina Chrzanowska  z d. Wachowska</vt:lpstr>
      <vt:lpstr>      Regina Chrzanowska          z d. Wachowska</vt:lpstr>
      <vt:lpstr>Helena Danuta Głos z d. Miłopolska</vt:lpstr>
      <vt:lpstr>Helena Danuta Głos z d. Miłopolska</vt:lpstr>
      <vt:lpstr>Helena Danuta Głos  z d. Miłopolska</vt:lpstr>
      <vt:lpstr>Jan Górski</vt:lpstr>
      <vt:lpstr>Jan Górski</vt:lpstr>
      <vt:lpstr>Jan Górski</vt:lpstr>
      <vt:lpstr>Władysław Kalisiewicz</vt:lpstr>
      <vt:lpstr>Władysław Kalisiewicz</vt:lpstr>
      <vt:lpstr> Władysław Kalisiewicz</vt:lpstr>
      <vt:lpstr>   Władysław Kalisiewicz</vt:lpstr>
      <vt:lpstr>Hieronim Kowalski</vt:lpstr>
      <vt:lpstr>Hieronim Kowalski</vt:lpstr>
      <vt:lpstr>Hieronim Kowalski</vt:lpstr>
      <vt:lpstr>Wiesława Majchrzyk  z d. Powalisz</vt:lpstr>
      <vt:lpstr>Wiesława Majchrzyk  z d. Powalisz</vt:lpstr>
      <vt:lpstr>Wiesława Majchrzyk  z d. Powalisz</vt:lpstr>
      <vt:lpstr>Wiesława Majchrzyk  z d. Powalisz</vt:lpstr>
      <vt:lpstr>Wiesława Majchrzyk  z d. Powalisz</vt:lpstr>
      <vt:lpstr>Ryszard Marchocki</vt:lpstr>
      <vt:lpstr>Ryszard Marchocki</vt:lpstr>
      <vt:lpstr>Ryszard Marchocki</vt:lpstr>
      <vt:lpstr>Ryszard Marchocki</vt:lpstr>
      <vt:lpstr>    Maksymilian Marciniak</vt:lpstr>
      <vt:lpstr>     Maksymilian Marciniak</vt:lpstr>
      <vt:lpstr>Bł. Ludwik Mzyk                                       Zgromadzenie Księży Werblistów</vt:lpstr>
      <vt:lpstr>Bogusław Olejniczak</vt:lpstr>
      <vt:lpstr>Bogusław Olejniczak</vt:lpstr>
      <vt:lpstr>Bogusław Olejniczak</vt:lpstr>
      <vt:lpstr>Bogusław Olejniczak</vt:lpstr>
      <vt:lpstr>       Bernadeta Orłowska</vt:lpstr>
      <vt:lpstr>     Bernadeta Orłowska</vt:lpstr>
      <vt:lpstr>      Bernadeta Orłowska</vt:lpstr>
      <vt:lpstr>       Bernadeta Orłowska</vt:lpstr>
      <vt:lpstr>      Bernadeta Orłowska</vt:lpstr>
      <vt:lpstr>       Włodzimierz Orsztynowicz</vt:lpstr>
      <vt:lpstr>          Włodzimierz Orsztynowicz</vt:lpstr>
      <vt:lpstr>      Włodzimierz Orsztynowicz</vt:lpstr>
      <vt:lpstr>   Włodzimierz Orsztynowicz</vt:lpstr>
      <vt:lpstr>Ireneusz Ozdoba</vt:lpstr>
      <vt:lpstr>Ireneusz Ozdoba</vt:lpstr>
      <vt:lpstr>Ireneusz Ozdoba</vt:lpstr>
      <vt:lpstr>Janina       Pogonowska – Szczeblewska z d. Wojtysiak</vt:lpstr>
      <vt:lpstr>  Janina       Pogonowska – Szczeblewska z d. Wojtysiak</vt:lpstr>
      <vt:lpstr>   Aleksander Przesławski</vt:lpstr>
      <vt:lpstr>  Aleksander Przesławski</vt:lpstr>
      <vt:lpstr>     Aleksander Przesławski</vt:lpstr>
      <vt:lpstr>Aleksander Przesławski</vt:lpstr>
      <vt:lpstr>Aleksander Przesławski</vt:lpstr>
      <vt:lpstr>Aleksander Przesławski</vt:lpstr>
      <vt:lpstr>Krystyna Saturna  z d. Szarafińska</vt:lpstr>
      <vt:lpstr>Krystyna Saturna  z d. Szarafińska</vt:lpstr>
      <vt:lpstr>Krystyna Saturna  z d. Szarafińska</vt:lpstr>
      <vt:lpstr>Krystyna Saturna  z d. Szarafińska</vt:lpstr>
      <vt:lpstr>Krystyna Saturna  z d. Szarafińska</vt:lpstr>
      <vt:lpstr>         Ks. Prałat Jan Stanisławski</vt:lpstr>
      <vt:lpstr>         Ks. Prałat Jan Stanisławski</vt:lpstr>
      <vt:lpstr>      Ks. Prałat Jan Stanisławski</vt:lpstr>
      <vt:lpstr>    Ks. Prałat Jan Stanisławski</vt:lpstr>
      <vt:lpstr>          Ks. Prałat Jan Stanisławski</vt:lpstr>
      <vt:lpstr>  Wiktor Szczeblewski</vt:lpstr>
      <vt:lpstr>  Wiktor Szczeblewski</vt:lpstr>
      <vt:lpstr>  Wiktor Szczeblewski</vt:lpstr>
      <vt:lpstr>Wiktor Szczeblewski</vt:lpstr>
      <vt:lpstr>Alojzy Twardecki</vt:lpstr>
      <vt:lpstr>  Prof. Michał Umbreit</vt:lpstr>
      <vt:lpstr>Prof. Michał Umbreit</vt:lpstr>
      <vt:lpstr>  Prof. Michał Umbreit</vt:lpstr>
      <vt:lpstr>         Prof. Michał Umbreit</vt:lpstr>
      <vt:lpstr>Zygmunt Szorcz</vt:lpstr>
      <vt:lpstr>Zygmunt Szorcz</vt:lpstr>
      <vt:lpstr>Zygmunt Szorcz</vt:lpstr>
      <vt:lpstr>Zygmunt Szorcz</vt:lpstr>
      <vt:lpstr>  ONI SIĘ PRZYCZYNIKI</vt:lpstr>
      <vt:lpstr>ONI  SIĘ  PRZYCZYNILI</vt:lpstr>
      <vt:lpstr>ONI  SIĘ  PRZYCZYNILI</vt:lpstr>
      <vt:lpstr>ONI  SIĘ  PRZYCZYNILI</vt:lpstr>
      <vt:lpstr>ONI  SIĘ  PRZYCZYNILI</vt:lpstr>
      <vt:lpstr>ONI  SIĘ  PRZYCZYNILI</vt:lpstr>
      <vt:lpstr>ONI  SIĘ  PRZYCZYNILI</vt:lpstr>
      <vt:lpstr>ONI SIĘ PRZYCZYNILI</vt:lpstr>
      <vt:lpstr>ONI SIĘ PRZYCZYNILI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 Wojewódzka Konferencja Sprawozdawczo – Wyborcza Związku kombatantów RP i Byłych Więźniów Politycznych               11 października 2018</dc:title>
  <dc:creator>M81</dc:creator>
  <cp:lastModifiedBy>Jagoda</cp:lastModifiedBy>
  <cp:revision>231</cp:revision>
  <dcterms:created xsi:type="dcterms:W3CDTF">2018-08-07T10:43:18Z</dcterms:created>
  <dcterms:modified xsi:type="dcterms:W3CDTF">2021-09-25T10:25:09Z</dcterms:modified>
</cp:coreProperties>
</file>